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9" r:id="rId5"/>
    <p:sldId id="268" r:id="rId6"/>
    <p:sldId id="267" r:id="rId7"/>
    <p:sldId id="266" r:id="rId8"/>
    <p:sldId id="264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785794"/>
            <a:ext cx="541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МКДОУ детский сад – ясли «Светлячок»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357430"/>
            <a:ext cx="5134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РППС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логопедического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кабинета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5500702"/>
            <a:ext cx="358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Выполнила: учитель-логопед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Обухова Н.В.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Центр методического сопровождения, ИКТ, ТСО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4143380"/>
            <a:ext cx="6715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Содержит справочную  литературу по  логопедии , учебно - методическую литературу,  планы, журналы, электронные пособия, игры обучающей и развивающей направленности, компьютер, принтер, сканер.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image1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800" y="1613318"/>
            <a:ext cx="2819826" cy="348416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643106" y="2357430"/>
            <a:ext cx="949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642918"/>
            <a:ext cx="5875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Добро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пожаловать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00306"/>
            <a:ext cx="267892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08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71670" y="1214422"/>
            <a:ext cx="5143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Пространство кабинета обустроено в соответствии с особенностями каждого возрастного этапа, с учетом особенностей и коррекции недостатков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2976" y="3357562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соответствии с направлениями работы помещение логопедического кабинета можно условно разделить на несколько основных центров.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521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Центр коррекции звукопроизношения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728" y="1285860"/>
            <a:ext cx="65008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 нем находятся: зеркало, рабочий стол, шпатели, "Дерево Архиповой" для постановки звуков, комплексы артикуляционной гимнастики, тетради и настольно-печатные  игры для автоматизации и дифференциации звуков всех групп, которые находятся в изготовленных мною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лэпбуках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428868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498711" cy="33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3717032"/>
            <a:ext cx="3663160" cy="27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42852"/>
            <a:ext cx="4713289" cy="35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4498975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642918"/>
            <a:ext cx="470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Центр развития мелкой моторики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1484784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особия данного центра могут использоваться в других видах деятельности, например, активизации словарного запаса, развитии речи детей. Игры расположены на нижних открытых полках, что обеспечивает свободный доступ к ним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942786"/>
            <a:ext cx="4856165" cy="36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1012250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71435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Центр развития речевого дыхания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1159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Для поддержания интереса детей и работы в рамках лексической темы, пособия периодически сменяются и обновляются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01" y="1302380"/>
            <a:ext cx="4275653" cy="320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54" y="3067485"/>
            <a:ext cx="4427537" cy="33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Центр развития фонематических процессов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4071942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Пособия данного центра могут использоваться в других видах деятельности, например, развитии связной речи. Весь материал расположен на открытых полках, что обеспечивает свободный доступ к ним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3500462" cy="262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84482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949325" algn="l"/>
              </a:tabLst>
            </a:pPr>
            <a:r>
              <a:rPr lang="ru-RU" sz="1400" dirty="0">
                <a:solidFill>
                  <a:srgbClr val="3F3F3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Чтобы не перегрузить РППС этого центра весь методический материал подбирается с учетом лексической темы, например: по теме "Весна" подбираются игры и картинки с изображением весенних признаков, животных и насекомых в этот период. Чтобы поддерживать интерес детей на каждом занятии, в центр вносятся новые игры и пособия.</a:t>
            </a:r>
            <a:endParaRPr lang="ru-RU" sz="24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772" y="692696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Центр по преодолению ОНР, развития </a:t>
            </a:r>
            <a:r>
              <a:rPr lang="ru-RU" dirty="0" err="1">
                <a:solidFill>
                  <a:srgbClr val="7030A0"/>
                </a:solidFill>
                <a:latin typeface="Arial Black" pitchFamily="34" charset="0"/>
              </a:rPr>
              <a:t>лексико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–грамматической стороны речи, обучения грамоте 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157" y="162880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899884"/>
            <a:ext cx="5000628" cy="375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3834" y="2566697"/>
            <a:ext cx="5236638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98" y="1616026"/>
            <a:ext cx="5284793" cy="39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181143/77469/82679_html/images/77469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71480"/>
            <a:ext cx="41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Центр развития связной речи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989479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Материал данного центра может использоваться и в центре по преодолению ОНР, и в центре коррекции звукопроизношения.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127958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41" y="1728143"/>
            <a:ext cx="3196156" cy="239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1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7988" y="571480"/>
            <a:ext cx="2973045" cy="2265503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Алексей</cp:lastModifiedBy>
  <cp:revision>24</cp:revision>
  <dcterms:created xsi:type="dcterms:W3CDTF">2023-03-23T12:44:53Z</dcterms:created>
  <dcterms:modified xsi:type="dcterms:W3CDTF">2023-03-24T10:28:28Z</dcterms:modified>
</cp:coreProperties>
</file>