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D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BB320-0212-4948-897E-D3770E6D1D9A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D3190-56AE-416D-8C0A-6E423F8253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171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57158" y="285728"/>
            <a:ext cx="8501122" cy="6215106"/>
          </a:xfrm>
          <a:prstGeom prst="roundRect">
            <a:avLst>
              <a:gd name="adj" fmla="val 9106"/>
            </a:avLst>
          </a:prstGeom>
          <a:noFill/>
          <a:ln>
            <a:solidFill>
              <a:srgbClr val="57D3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0_75c96_b715e7d3_XL.jpeg"/>
          <p:cNvPicPr>
            <a:picLocks noChangeAspect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63" t="8363"/>
          <a:stretch>
            <a:fillRect/>
          </a:stretch>
        </p:blipFill>
        <p:spPr>
          <a:xfrm>
            <a:off x="71406" y="71414"/>
            <a:ext cx="2000264" cy="2000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CAFAF-F440-4BEA-83C0-06215780B219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corowina.ucoz.com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27584" y="140810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Логопедический лэпбук «У Шипелочки в гостях»</a:t>
            </a:r>
            <a:endParaRPr lang="ru-RU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580112" y="5301208"/>
            <a:ext cx="3488432" cy="1415008"/>
          </a:xfrm>
        </p:spPr>
        <p:txBody>
          <a:bodyPr/>
          <a:lstStyle/>
          <a:p>
            <a:r>
              <a:rPr lang="ru-RU" dirty="0" smtClean="0"/>
              <a:t>Учитель-логопед: Обухова Н.В.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1" t="6951" r="8000" b="3801"/>
          <a:stretch/>
        </p:blipFill>
        <p:spPr>
          <a:xfrm>
            <a:off x="611560" y="3429000"/>
            <a:ext cx="2204000" cy="307114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66069" y="426354"/>
            <a:ext cx="824096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МУНИЦИПАЛЬНОЕ КАЗЕННОЕ ДОШКОЛЬНОЕ ОБРАЗОВАТЕЛЬНОЕ УЧРЕЖДЕНИЕ ЧУЛЫМСКОГО РАЙОНА  ДЕТСКИЙ САД - ЯСЛИ «СВЕТЛЯЧОК» 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404664"/>
            <a:ext cx="6840760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Данный лэпбук сделан в виде папки – раскладушки. На титульном листе дети могут познакомиться со змейкой, которую зовут Шипелочка.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32040" y="1484960"/>
            <a:ext cx="374441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  <a:t> 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Лэпбук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«Шипелочка» - это учебно-дидактическое пособие, которое является интересным материалом для автоматизации звука [Ш] у детей старшего дошкольного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возраста.</a:t>
            </a:r>
            <a:endParaRPr lang="ru-RU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Лэпбук содержит игры и упражнения по автоматизации звука Ш. Материал можно использовать как во время индивидуальной деятельности, так и в подгрупповых упражнениях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4" t="49745" r="50605" b="4200"/>
          <a:stretch/>
        </p:blipFill>
        <p:spPr>
          <a:xfrm>
            <a:off x="683568" y="1911861"/>
            <a:ext cx="3096344" cy="42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260648"/>
            <a:ext cx="7308304" cy="2170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первой странице змейка Шипелочка приглашает детей сделать вместе с ней артикуляционную гимнастику для шипящих звуков. Упражнения находятся в специальном кармашке.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Здесь можно посмотреть правильную артикуляцию для произнесения звука «Ш»</a:t>
            </a:r>
            <a:endParaRPr lang="ru-RU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" r="8000" b="2750"/>
          <a:stretch/>
        </p:blipFill>
        <p:spPr>
          <a:xfrm>
            <a:off x="657737" y="2780928"/>
            <a:ext cx="2355918" cy="33569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7" b="6190"/>
          <a:stretch/>
        </p:blipFill>
        <p:spPr>
          <a:xfrm flipV="1">
            <a:off x="5489848" y="2249865"/>
            <a:ext cx="2868215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257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9032" y="188640"/>
            <a:ext cx="7272808" cy="2397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второй странице расположены звуковые дорожки со звуком «Ш». Проводя по ним пальчиком, дети произносят звук Шипелочки. Здесь, также предлагается детям собрать букву Ш из различных частей и назвать предметы, которые изображены на букве. Также дети могут собрать несколько головоломок, изображения которых содержат в себе изучаемый звук.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" t="4851" r="3801"/>
          <a:stretch/>
        </p:blipFill>
        <p:spPr>
          <a:xfrm>
            <a:off x="539553" y="2581182"/>
            <a:ext cx="2815978" cy="38087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0" r="3800" b="17450"/>
          <a:stretch/>
        </p:blipFill>
        <p:spPr>
          <a:xfrm>
            <a:off x="6588224" y="2195388"/>
            <a:ext cx="2131452" cy="20162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1" b="11151"/>
          <a:stretch/>
        </p:blipFill>
        <p:spPr>
          <a:xfrm>
            <a:off x="3491880" y="2563909"/>
            <a:ext cx="1847206" cy="19136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1" t="2750" r="12201" b="2750"/>
          <a:stretch/>
        </p:blipFill>
        <p:spPr>
          <a:xfrm rot="16200000">
            <a:off x="5451852" y="4344311"/>
            <a:ext cx="2169715" cy="2122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321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188640"/>
            <a:ext cx="6912768" cy="206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Третья страница содержит в себе улитки, проводя пальчиком, по которым, дети называют картинку, содержащую звук «Ш» в разных позициях слова. Тут же предлагается задание «Посчитай». Дети берут картинки и произносят: «Одна лягушка, две лягушки, … пять лягушек».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9" t="3437" r="28657" b="8030"/>
          <a:stretch/>
        </p:blipFill>
        <p:spPr>
          <a:xfrm rot="16200000">
            <a:off x="4981601" y="1991853"/>
            <a:ext cx="3381804" cy="42398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1" t="13479" b="33113"/>
          <a:stretch/>
        </p:blipFill>
        <p:spPr>
          <a:xfrm>
            <a:off x="488082" y="2549855"/>
            <a:ext cx="3651870" cy="269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59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332656"/>
            <a:ext cx="6534472" cy="140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Четвертая страница содержит карточки с чистоговорками, картинки для автоматизации звука в предложении, а также материал для игры «Большой - маленький». 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1" t="9051" r="1000" b="9051"/>
          <a:stretch/>
        </p:blipFill>
        <p:spPr>
          <a:xfrm>
            <a:off x="539552" y="2559279"/>
            <a:ext cx="2268252" cy="28083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4" b="6046"/>
          <a:stretch/>
        </p:blipFill>
        <p:spPr>
          <a:xfrm rot="16200000">
            <a:off x="5426348" y="3081523"/>
            <a:ext cx="3676463" cy="27872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6" t="17451" r="8263" b="15350"/>
          <a:stretch/>
        </p:blipFill>
        <p:spPr>
          <a:xfrm rot="16200000">
            <a:off x="2400790" y="2739299"/>
            <a:ext cx="4093205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07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476672"/>
            <a:ext cx="6462464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пятой странице детям предлагается прописать букву Ш, а также познакомиться со стихами для закрепления данного звука.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0" t="4851" r="3800" b="6950"/>
          <a:stretch/>
        </p:blipFill>
        <p:spPr>
          <a:xfrm>
            <a:off x="755576" y="2276872"/>
            <a:ext cx="2623149" cy="36724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50" r="3800" b="6951"/>
          <a:stretch/>
        </p:blipFill>
        <p:spPr>
          <a:xfrm>
            <a:off x="5076056" y="2492896"/>
            <a:ext cx="3125061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167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332656"/>
            <a:ext cx="7056784" cy="206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Оборотная страница содержит игру «Разложи мешочки» для закрепления предлогов и пространственных отношений. Также есть конверт с многоразовыми заданиями, после выполнения которых, можно стереть маркер. Весь игровой материал заламинирован для того, чтобы прослужить дольше. 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1" t="5900" r="2401" b="4851"/>
          <a:stretch/>
        </p:blipFill>
        <p:spPr>
          <a:xfrm>
            <a:off x="827584" y="2396521"/>
            <a:ext cx="3019253" cy="38884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1" r="5201" b="8000"/>
          <a:stretch/>
        </p:blipFill>
        <p:spPr>
          <a:xfrm>
            <a:off x="5508104" y="2060848"/>
            <a:ext cx="2953215" cy="4043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1461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274</Words>
  <Application>Microsoft Office PowerPoint</Application>
  <PresentationFormat>Экран (4:3)</PresentationFormat>
  <Paragraphs>14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Arial Black</vt:lpstr>
      <vt:lpstr>Calibri</vt:lpstr>
      <vt:lpstr>Times New Roman</vt:lpstr>
      <vt:lpstr>Verdana</vt:lpstr>
      <vt:lpstr>Тема Office</vt:lpstr>
      <vt:lpstr>Логопедический лэпбук «У Шипелочки в гостях»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Sad</cp:lastModifiedBy>
  <cp:revision>7</cp:revision>
  <dcterms:created xsi:type="dcterms:W3CDTF">2013-01-06T18:32:13Z</dcterms:created>
  <dcterms:modified xsi:type="dcterms:W3CDTF">2022-12-13T05:41:46Z</dcterms:modified>
</cp:coreProperties>
</file>